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768E8D-330A-470B-8654-A6EDC8A78B9B}" v="159" dt="2025-02-03T07:43:38.0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65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sha S" userId="42f2ea778ce61704" providerId="LiveId" clId="{2E768E8D-330A-470B-8654-A6EDC8A78B9B}"/>
    <pc:docChg chg="undo custSel addSld delSld modSld sldOrd">
      <pc:chgData name="Varsha S" userId="42f2ea778ce61704" providerId="LiveId" clId="{2E768E8D-330A-470B-8654-A6EDC8A78B9B}" dt="2025-02-03T07:18:37.948" v="733" actId="1076"/>
      <pc:docMkLst>
        <pc:docMk/>
      </pc:docMkLst>
      <pc:sldChg chg="addSp delSp modSp mod modTransition modAnim">
        <pc:chgData name="Varsha S" userId="42f2ea778ce61704" providerId="LiveId" clId="{2E768E8D-330A-470B-8654-A6EDC8A78B9B}" dt="2025-02-03T07:12:39.530" v="719" actId="1076"/>
        <pc:sldMkLst>
          <pc:docMk/>
          <pc:sldMk cId="1230375701" sldId="256"/>
        </pc:sldMkLst>
        <pc:spChg chg="add mod">
          <ac:chgData name="Varsha S" userId="42f2ea778ce61704" providerId="LiveId" clId="{2E768E8D-330A-470B-8654-A6EDC8A78B9B}" dt="2025-02-03T07:12:39.530" v="719" actId="1076"/>
          <ac:spMkLst>
            <pc:docMk/>
            <pc:sldMk cId="1230375701" sldId="256"/>
            <ac:spMk id="2" creationId="{B30B405E-87EB-D491-2D25-D6C899FC13C5}"/>
          </ac:spMkLst>
        </pc:spChg>
        <pc:spChg chg="del">
          <ac:chgData name="Varsha S" userId="42f2ea778ce61704" providerId="LiveId" clId="{2E768E8D-330A-470B-8654-A6EDC8A78B9B}" dt="2025-02-03T07:11:32.111" v="714" actId="478"/>
          <ac:spMkLst>
            <pc:docMk/>
            <pc:sldMk cId="1230375701" sldId="256"/>
            <ac:spMk id="6" creationId="{B30B405E-87EB-D491-2D25-D6C899FC13C5}"/>
          </ac:spMkLst>
        </pc:spChg>
        <pc:spChg chg="add mod">
          <ac:chgData name="Varsha S" userId="42f2ea778ce61704" providerId="LiveId" clId="{2E768E8D-330A-470B-8654-A6EDC8A78B9B}" dt="2025-02-01T05:32:53.026" v="66" actId="339"/>
          <ac:spMkLst>
            <pc:docMk/>
            <pc:sldMk cId="1230375701" sldId="256"/>
            <ac:spMk id="10" creationId="{3B3E47E8-E921-9BF4-4D39-550E9E9CAAD1}"/>
          </ac:spMkLst>
        </pc:spChg>
        <pc:spChg chg="add mod">
          <ac:chgData name="Varsha S" userId="42f2ea778ce61704" providerId="LiveId" clId="{2E768E8D-330A-470B-8654-A6EDC8A78B9B}" dt="2025-02-01T05:33:52.576" v="71" actId="14838"/>
          <ac:spMkLst>
            <pc:docMk/>
            <pc:sldMk cId="1230375701" sldId="256"/>
            <ac:spMk id="11" creationId="{4B4879B6-5A15-F14E-298B-D3B173ABDCC9}"/>
          </ac:spMkLst>
        </pc:spChg>
        <pc:picChg chg="mod">
          <ac:chgData name="Varsha S" userId="42f2ea778ce61704" providerId="LiveId" clId="{2E768E8D-330A-470B-8654-A6EDC8A78B9B}" dt="2025-02-03T07:12:20.888" v="717" actId="1076"/>
          <ac:picMkLst>
            <pc:docMk/>
            <pc:sldMk cId="1230375701" sldId="256"/>
            <ac:picMk id="5" creationId="{E99A9FF1-693A-F9F6-28D8-388DB4DFB38E}"/>
          </ac:picMkLst>
        </pc:picChg>
      </pc:sldChg>
      <pc:sldChg chg="addSp modSp mod modTransition">
        <pc:chgData name="Varsha S" userId="42f2ea778ce61704" providerId="LiveId" clId="{2E768E8D-330A-470B-8654-A6EDC8A78B9B}" dt="2025-02-01T06:48:17.503" v="616"/>
        <pc:sldMkLst>
          <pc:docMk/>
          <pc:sldMk cId="347138170" sldId="257"/>
        </pc:sldMkLst>
        <pc:spChg chg="add mod">
          <ac:chgData name="Varsha S" userId="42f2ea778ce61704" providerId="LiveId" clId="{2E768E8D-330A-470B-8654-A6EDC8A78B9B}" dt="2025-02-01T06:47:05.667" v="613" actId="115"/>
          <ac:spMkLst>
            <pc:docMk/>
            <pc:sldMk cId="347138170" sldId="257"/>
            <ac:spMk id="2" creationId="{633CAFBC-6411-23C8-35E3-6BCCC2903AA0}"/>
          </ac:spMkLst>
        </pc:spChg>
        <pc:spChg chg="add mod">
          <ac:chgData name="Varsha S" userId="42f2ea778ce61704" providerId="LiveId" clId="{2E768E8D-330A-470B-8654-A6EDC8A78B9B}" dt="2025-02-01T06:46:09.847" v="612" actId="20577"/>
          <ac:spMkLst>
            <pc:docMk/>
            <pc:sldMk cId="347138170" sldId="257"/>
            <ac:spMk id="4" creationId="{8D1EDBC9-610A-87FF-16ED-AE92EBF28B6E}"/>
          </ac:spMkLst>
        </pc:spChg>
      </pc:sldChg>
      <pc:sldChg chg="modSp mod setBg modAnim">
        <pc:chgData name="Varsha S" userId="42f2ea778ce61704" providerId="LiveId" clId="{2E768E8D-330A-470B-8654-A6EDC8A78B9B}" dt="2025-02-01T06:53:32.707" v="641"/>
        <pc:sldMkLst>
          <pc:docMk/>
          <pc:sldMk cId="735717310" sldId="258"/>
        </pc:sldMkLst>
        <pc:spChg chg="mod">
          <ac:chgData name="Varsha S" userId="42f2ea778ce61704" providerId="LiveId" clId="{2E768E8D-330A-470B-8654-A6EDC8A78B9B}" dt="2025-02-01T05:45:28.186" v="105" actId="207"/>
          <ac:spMkLst>
            <pc:docMk/>
            <pc:sldMk cId="735717310" sldId="258"/>
            <ac:spMk id="2" creationId="{FFB332E2-D997-32C0-6889-D4AA7FED3553}"/>
          </ac:spMkLst>
        </pc:spChg>
        <pc:spChg chg="mod">
          <ac:chgData name="Varsha S" userId="42f2ea778ce61704" providerId="LiveId" clId="{2E768E8D-330A-470B-8654-A6EDC8A78B9B}" dt="2025-02-01T05:47:16.734" v="124" actId="207"/>
          <ac:spMkLst>
            <pc:docMk/>
            <pc:sldMk cId="735717310" sldId="258"/>
            <ac:spMk id="6" creationId="{5925D569-656C-ABCA-B62C-72E9FDFACAD8}"/>
          </ac:spMkLst>
        </pc:spChg>
      </pc:sldChg>
      <pc:sldChg chg="modSp mod modTransition">
        <pc:chgData name="Varsha S" userId="42f2ea778ce61704" providerId="LiveId" clId="{2E768E8D-330A-470B-8654-A6EDC8A78B9B}" dt="2025-02-01T06:53:04.750" v="640" actId="14100"/>
        <pc:sldMkLst>
          <pc:docMk/>
          <pc:sldMk cId="4175987311" sldId="259"/>
        </pc:sldMkLst>
        <pc:spChg chg="mod">
          <ac:chgData name="Varsha S" userId="42f2ea778ce61704" providerId="LiveId" clId="{2E768E8D-330A-470B-8654-A6EDC8A78B9B}" dt="2025-02-01T06:29:47.931" v="482" actId="14100"/>
          <ac:spMkLst>
            <pc:docMk/>
            <pc:sldMk cId="4175987311" sldId="259"/>
            <ac:spMk id="4" creationId="{1506B24D-F0D2-54B4-078A-AB0AE22E8053}"/>
          </ac:spMkLst>
        </pc:spChg>
        <pc:spChg chg="mod">
          <ac:chgData name="Varsha S" userId="42f2ea778ce61704" providerId="LiveId" clId="{2E768E8D-330A-470B-8654-A6EDC8A78B9B}" dt="2025-02-01T06:29:59.516" v="484" actId="20577"/>
          <ac:spMkLst>
            <pc:docMk/>
            <pc:sldMk cId="4175987311" sldId="259"/>
            <ac:spMk id="6" creationId="{E47CCD01-7C02-CDBC-7B1C-47C2F5DE9786}"/>
          </ac:spMkLst>
        </pc:spChg>
        <pc:spChg chg="mod">
          <ac:chgData name="Varsha S" userId="42f2ea778ce61704" providerId="LiveId" clId="{2E768E8D-330A-470B-8654-A6EDC8A78B9B}" dt="2025-02-01T06:29:15.096" v="475" actId="1076"/>
          <ac:spMkLst>
            <pc:docMk/>
            <pc:sldMk cId="4175987311" sldId="259"/>
            <ac:spMk id="7" creationId="{03BBD3B8-F1F7-6F65-10E0-F9F6072EE987}"/>
          </ac:spMkLst>
        </pc:spChg>
        <pc:spChg chg="mod">
          <ac:chgData name="Varsha S" userId="42f2ea778ce61704" providerId="LiveId" clId="{2E768E8D-330A-470B-8654-A6EDC8A78B9B}" dt="2025-02-01T06:30:29.851" v="486" actId="1076"/>
          <ac:spMkLst>
            <pc:docMk/>
            <pc:sldMk cId="4175987311" sldId="259"/>
            <ac:spMk id="9" creationId="{B40E9759-F0AA-565C-633F-88E83D16BE11}"/>
          </ac:spMkLst>
        </pc:spChg>
        <pc:picChg chg="mod">
          <ac:chgData name="Varsha S" userId="42f2ea778ce61704" providerId="LiveId" clId="{2E768E8D-330A-470B-8654-A6EDC8A78B9B}" dt="2025-02-01T06:53:04.750" v="640" actId="14100"/>
          <ac:picMkLst>
            <pc:docMk/>
            <pc:sldMk cId="4175987311" sldId="259"/>
            <ac:picMk id="5" creationId="{D493EF65-76F6-5289-CA49-BDE8CBB4B1A8}"/>
          </ac:picMkLst>
        </pc:picChg>
      </pc:sldChg>
      <pc:sldChg chg="addSp delSp modSp mod modTransition">
        <pc:chgData name="Varsha S" userId="42f2ea778ce61704" providerId="LiveId" clId="{2E768E8D-330A-470B-8654-A6EDC8A78B9B}" dt="2025-02-01T06:49:23.550" v="622"/>
        <pc:sldMkLst>
          <pc:docMk/>
          <pc:sldMk cId="3586337938" sldId="260"/>
        </pc:sldMkLst>
        <pc:spChg chg="add mod">
          <ac:chgData name="Varsha S" userId="42f2ea778ce61704" providerId="LiveId" clId="{2E768E8D-330A-470B-8654-A6EDC8A78B9B}" dt="2025-02-01T06:28:00.006" v="453" actId="1076"/>
          <ac:spMkLst>
            <pc:docMk/>
            <pc:sldMk cId="3586337938" sldId="260"/>
            <ac:spMk id="3" creationId="{8BCBA972-6B91-C682-B85C-0156C7065F57}"/>
          </ac:spMkLst>
        </pc:spChg>
        <pc:spChg chg="add mod">
          <ac:chgData name="Varsha S" userId="42f2ea778ce61704" providerId="LiveId" clId="{2E768E8D-330A-470B-8654-A6EDC8A78B9B}" dt="2025-02-01T06:28:17.648" v="455" actId="1076"/>
          <ac:spMkLst>
            <pc:docMk/>
            <pc:sldMk cId="3586337938" sldId="260"/>
            <ac:spMk id="6" creationId="{8091C14A-0524-6D60-2957-80A2DF3C1D7C}"/>
          </ac:spMkLst>
        </pc:spChg>
        <pc:spChg chg="add mod">
          <ac:chgData name="Varsha S" userId="42f2ea778ce61704" providerId="LiveId" clId="{2E768E8D-330A-470B-8654-A6EDC8A78B9B}" dt="2025-02-01T06:27:20.936" v="445" actId="1076"/>
          <ac:spMkLst>
            <pc:docMk/>
            <pc:sldMk cId="3586337938" sldId="260"/>
            <ac:spMk id="7" creationId="{4DC15759-D25E-E373-6D93-8CB605DB1D6A}"/>
          </ac:spMkLst>
        </pc:spChg>
        <pc:spChg chg="add mod">
          <ac:chgData name="Varsha S" userId="42f2ea778ce61704" providerId="LiveId" clId="{2E768E8D-330A-470B-8654-A6EDC8A78B9B}" dt="2025-02-01T06:27:46.912" v="452" actId="20577"/>
          <ac:spMkLst>
            <pc:docMk/>
            <pc:sldMk cId="3586337938" sldId="260"/>
            <ac:spMk id="11" creationId="{E3D215B7-032F-B1DA-4068-2D15993345BD}"/>
          </ac:spMkLst>
        </pc:spChg>
        <pc:spChg chg="add mod">
          <ac:chgData name="Varsha S" userId="42f2ea778ce61704" providerId="LiveId" clId="{2E768E8D-330A-470B-8654-A6EDC8A78B9B}" dt="2025-02-01T06:28:59.916" v="473" actId="122"/>
          <ac:spMkLst>
            <pc:docMk/>
            <pc:sldMk cId="3586337938" sldId="260"/>
            <ac:spMk id="12" creationId="{5BA493A0-86EF-21F7-79D5-B373FDEFBFBA}"/>
          </ac:spMkLst>
        </pc:spChg>
        <pc:picChg chg="mod">
          <ac:chgData name="Varsha S" userId="42f2ea778ce61704" providerId="LiveId" clId="{2E768E8D-330A-470B-8654-A6EDC8A78B9B}" dt="2025-02-01T06:20:36.329" v="372" actId="1076"/>
          <ac:picMkLst>
            <pc:docMk/>
            <pc:sldMk cId="3586337938" sldId="260"/>
            <ac:picMk id="5" creationId="{577328D5-DDC2-A5E7-5011-93BD83DD2A39}"/>
          </ac:picMkLst>
        </pc:picChg>
      </pc:sldChg>
      <pc:sldChg chg="addSp delSp modSp mod modTransition">
        <pc:chgData name="Varsha S" userId="42f2ea778ce61704" providerId="LiveId" clId="{2E768E8D-330A-470B-8654-A6EDC8A78B9B}" dt="2025-02-01T06:49:26.447" v="623"/>
        <pc:sldMkLst>
          <pc:docMk/>
          <pc:sldMk cId="1764727328" sldId="261"/>
        </pc:sldMkLst>
        <pc:spChg chg="add mod">
          <ac:chgData name="Varsha S" userId="42f2ea778ce61704" providerId="LiveId" clId="{2E768E8D-330A-470B-8654-A6EDC8A78B9B}" dt="2025-02-01T06:25:35.996" v="421" actId="1076"/>
          <ac:spMkLst>
            <pc:docMk/>
            <pc:sldMk cId="1764727328" sldId="261"/>
            <ac:spMk id="3" creationId="{F69FBC09-018A-55F9-199F-1063B68D8BB7}"/>
          </ac:spMkLst>
        </pc:spChg>
        <pc:spChg chg="add mod">
          <ac:chgData name="Varsha S" userId="42f2ea778ce61704" providerId="LiveId" clId="{2E768E8D-330A-470B-8654-A6EDC8A78B9B}" dt="2025-02-01T06:25:29.354" v="420" actId="1076"/>
          <ac:spMkLst>
            <pc:docMk/>
            <pc:sldMk cId="1764727328" sldId="261"/>
            <ac:spMk id="8" creationId="{BA9E383A-28DC-8184-F0A8-1F432EA22550}"/>
          </ac:spMkLst>
        </pc:spChg>
        <pc:spChg chg="add mod">
          <ac:chgData name="Varsha S" userId="42f2ea778ce61704" providerId="LiveId" clId="{2E768E8D-330A-470B-8654-A6EDC8A78B9B}" dt="2025-02-01T06:23:55.656" v="404" actId="1076"/>
          <ac:spMkLst>
            <pc:docMk/>
            <pc:sldMk cId="1764727328" sldId="261"/>
            <ac:spMk id="10" creationId="{A730D909-F909-4CE6-168E-E96F586AD197}"/>
          </ac:spMkLst>
        </pc:spChg>
        <pc:spChg chg="add mod">
          <ac:chgData name="Varsha S" userId="42f2ea778ce61704" providerId="LiveId" clId="{2E768E8D-330A-470B-8654-A6EDC8A78B9B}" dt="2025-02-01T06:24:21.336" v="409" actId="1076"/>
          <ac:spMkLst>
            <pc:docMk/>
            <pc:sldMk cId="1764727328" sldId="261"/>
            <ac:spMk id="13" creationId="{9866F638-7650-10D8-7DA2-3E9EA50F476D}"/>
          </ac:spMkLst>
        </pc:spChg>
        <pc:spChg chg="add mod">
          <ac:chgData name="Varsha S" userId="42f2ea778ce61704" providerId="LiveId" clId="{2E768E8D-330A-470B-8654-A6EDC8A78B9B}" dt="2025-02-01T06:26:36.006" v="441" actId="1076"/>
          <ac:spMkLst>
            <pc:docMk/>
            <pc:sldMk cId="1764727328" sldId="261"/>
            <ac:spMk id="14" creationId="{72B50C8C-8C82-69D0-BB58-F28717B03C75}"/>
          </ac:spMkLst>
        </pc:spChg>
        <pc:picChg chg="mod">
          <ac:chgData name="Varsha S" userId="42f2ea778ce61704" providerId="LiveId" clId="{2E768E8D-330A-470B-8654-A6EDC8A78B9B}" dt="2025-02-01T06:23:19.286" v="400" actId="1076"/>
          <ac:picMkLst>
            <pc:docMk/>
            <pc:sldMk cId="1764727328" sldId="261"/>
            <ac:picMk id="5" creationId="{1BD0DD1E-0ADB-7B55-FCD7-7426F4336771}"/>
          </ac:picMkLst>
        </pc:picChg>
      </pc:sldChg>
      <pc:sldChg chg="modSp mod">
        <pc:chgData name="Varsha S" userId="42f2ea778ce61704" providerId="LiveId" clId="{2E768E8D-330A-470B-8654-A6EDC8A78B9B}" dt="2025-02-01T06:30:58.738" v="487" actId="14861"/>
        <pc:sldMkLst>
          <pc:docMk/>
          <pc:sldMk cId="3468005652" sldId="262"/>
        </pc:sldMkLst>
        <pc:spChg chg="mod">
          <ac:chgData name="Varsha S" userId="42f2ea778ce61704" providerId="LiveId" clId="{2E768E8D-330A-470B-8654-A6EDC8A78B9B}" dt="2025-02-01T06:30:58.738" v="487" actId="14861"/>
          <ac:spMkLst>
            <pc:docMk/>
            <pc:sldMk cId="3468005652" sldId="262"/>
            <ac:spMk id="4" creationId="{5A9797AE-C094-CC3E-E514-ED72E3104891}"/>
          </ac:spMkLst>
        </pc:spChg>
      </pc:sldChg>
      <pc:sldChg chg="modSp mod modTransition">
        <pc:chgData name="Varsha S" userId="42f2ea778ce61704" providerId="LiveId" clId="{2E768E8D-330A-470B-8654-A6EDC8A78B9B}" dt="2025-02-01T06:49:37.841" v="624"/>
        <pc:sldMkLst>
          <pc:docMk/>
          <pc:sldMk cId="2132856623" sldId="263"/>
        </pc:sldMkLst>
        <pc:spChg chg="mod">
          <ac:chgData name="Varsha S" userId="42f2ea778ce61704" providerId="LiveId" clId="{2E768E8D-330A-470B-8654-A6EDC8A78B9B}" dt="2025-02-01T05:48:41.139" v="134" actId="1076"/>
          <ac:spMkLst>
            <pc:docMk/>
            <pc:sldMk cId="2132856623" sldId="263"/>
            <ac:spMk id="4" creationId="{A1C64849-A62C-46F6-F4A0-C2844E509812}"/>
          </ac:spMkLst>
        </pc:spChg>
      </pc:sldChg>
      <pc:sldChg chg="modTransition modAnim">
        <pc:chgData name="Varsha S" userId="42f2ea778ce61704" providerId="LiveId" clId="{2E768E8D-330A-470B-8654-A6EDC8A78B9B}" dt="2025-02-01T06:50:29.437" v="630"/>
        <pc:sldMkLst>
          <pc:docMk/>
          <pc:sldMk cId="4096006013" sldId="264"/>
        </pc:sldMkLst>
      </pc:sldChg>
      <pc:sldChg chg="modSp mod modTransition">
        <pc:chgData name="Varsha S" userId="42f2ea778ce61704" providerId="LiveId" clId="{2E768E8D-330A-470B-8654-A6EDC8A78B9B}" dt="2025-02-01T06:50:35.481" v="631"/>
        <pc:sldMkLst>
          <pc:docMk/>
          <pc:sldMk cId="1294116531" sldId="265"/>
        </pc:sldMkLst>
        <pc:graphicFrameChg chg="mod">
          <ac:chgData name="Varsha S" userId="42f2ea778ce61704" providerId="LiveId" clId="{2E768E8D-330A-470B-8654-A6EDC8A78B9B}" dt="2025-02-01T05:49:01.849" v="135" actId="1076"/>
          <ac:graphicFrameMkLst>
            <pc:docMk/>
            <pc:sldMk cId="1294116531" sldId="265"/>
            <ac:graphicFrameMk id="2" creationId="{7E1B5405-9AC2-7593-00C8-D3ADE198864A}"/>
          </ac:graphicFrameMkLst>
        </pc:graphicFrameChg>
      </pc:sldChg>
      <pc:sldChg chg="modSp mod modTransition modAnim">
        <pc:chgData name="Varsha S" userId="42f2ea778ce61704" providerId="LiveId" clId="{2E768E8D-330A-470B-8654-A6EDC8A78B9B}" dt="2025-02-01T06:55:55.952" v="657"/>
        <pc:sldMkLst>
          <pc:docMk/>
          <pc:sldMk cId="2011524012" sldId="266"/>
        </pc:sldMkLst>
        <pc:spChg chg="mod">
          <ac:chgData name="Varsha S" userId="42f2ea778ce61704" providerId="LiveId" clId="{2E768E8D-330A-470B-8654-A6EDC8A78B9B}" dt="2025-02-01T05:51:26.817" v="170" actId="1076"/>
          <ac:spMkLst>
            <pc:docMk/>
            <pc:sldMk cId="2011524012" sldId="266"/>
            <ac:spMk id="2" creationId="{8EB1092F-C887-2847-6ACD-0B06ECD16B5A}"/>
          </ac:spMkLst>
        </pc:spChg>
        <pc:picChg chg="mod">
          <ac:chgData name="Varsha S" userId="42f2ea778ce61704" providerId="LiveId" clId="{2E768E8D-330A-470B-8654-A6EDC8A78B9B}" dt="2025-02-01T05:51:22.157" v="168" actId="1076"/>
          <ac:picMkLst>
            <pc:docMk/>
            <pc:sldMk cId="2011524012" sldId="266"/>
            <ac:picMk id="5" creationId="{610D9603-D1B3-51CD-CD6A-C2181AF6ACD3}"/>
          </ac:picMkLst>
        </pc:picChg>
      </pc:sldChg>
      <pc:sldChg chg="modSp mod modTransition">
        <pc:chgData name="Varsha S" userId="42f2ea778ce61704" providerId="LiveId" clId="{2E768E8D-330A-470B-8654-A6EDC8A78B9B}" dt="2025-02-01T06:51:11.963" v="637"/>
        <pc:sldMkLst>
          <pc:docMk/>
          <pc:sldMk cId="1769479927" sldId="267"/>
        </pc:sldMkLst>
        <pc:spChg chg="mod">
          <ac:chgData name="Varsha S" userId="42f2ea778ce61704" providerId="LiveId" clId="{2E768E8D-330A-470B-8654-A6EDC8A78B9B}" dt="2025-02-01T05:52:49.156" v="173" actId="1076"/>
          <ac:spMkLst>
            <pc:docMk/>
            <pc:sldMk cId="1769479927" sldId="267"/>
            <ac:spMk id="3" creationId="{0DA7EDA1-472E-8854-3AEC-089373C384F9}"/>
          </ac:spMkLst>
        </pc:spChg>
      </pc:sldChg>
      <pc:sldChg chg="addSp modSp del mod ord modAnim">
        <pc:chgData name="Varsha S" userId="42f2ea778ce61704" providerId="LiveId" clId="{2E768E8D-330A-470B-8654-A6EDC8A78B9B}" dt="2025-02-03T07:14:10.581" v="724" actId="47"/>
        <pc:sldMkLst>
          <pc:docMk/>
          <pc:sldMk cId="3573745332" sldId="268"/>
        </pc:sldMkLst>
      </pc:sldChg>
      <pc:sldChg chg="addSp delSp modSp mod ord delAnim modAnim">
        <pc:chgData name="Varsha S" userId="42f2ea778ce61704" providerId="LiveId" clId="{2E768E8D-330A-470B-8654-A6EDC8A78B9B}" dt="2025-02-03T07:18:37.948" v="733" actId="1076"/>
        <pc:sldMkLst>
          <pc:docMk/>
          <pc:sldMk cId="2852982443" sldId="269"/>
        </pc:sldMkLst>
        <pc:spChg chg="add mod">
          <ac:chgData name="Varsha S" userId="42f2ea778ce61704" providerId="LiveId" clId="{2E768E8D-330A-470B-8654-A6EDC8A78B9B}" dt="2025-02-01T06:00:07.335" v="304" actId="1076"/>
          <ac:spMkLst>
            <pc:docMk/>
            <pc:sldMk cId="2852982443" sldId="269"/>
            <ac:spMk id="2" creationId="{3D2F0769-E695-CE61-C11D-1F258BD13626}"/>
          </ac:spMkLst>
        </pc:spChg>
        <pc:picChg chg="add del mod">
          <ac:chgData name="Varsha S" userId="42f2ea778ce61704" providerId="LiveId" clId="{2E768E8D-330A-470B-8654-A6EDC8A78B9B}" dt="2025-02-03T07:13:58.341" v="720" actId="478"/>
          <ac:picMkLst>
            <pc:docMk/>
            <pc:sldMk cId="2852982443" sldId="269"/>
            <ac:picMk id="4" creationId="{31F64F7D-7B96-41F3-1115-EB1F6C75A893}"/>
          </ac:picMkLst>
        </pc:picChg>
        <pc:picChg chg="add mod">
          <ac:chgData name="Varsha S" userId="42f2ea778ce61704" providerId="LiveId" clId="{2E768E8D-330A-470B-8654-A6EDC8A78B9B}" dt="2025-02-03T07:18:37.948" v="733" actId="1076"/>
          <ac:picMkLst>
            <pc:docMk/>
            <pc:sldMk cId="2852982443" sldId="269"/>
            <ac:picMk id="4" creationId="{53A43DED-4B4B-4D65-CD11-790813C8CFE7}"/>
          </ac:picMkLst>
        </pc:picChg>
      </pc:sldChg>
      <pc:sldChg chg="addSp delSp modSp add del mod ord delAnim modAnim">
        <pc:chgData name="Varsha S" userId="42f2ea778ce61704" providerId="LiveId" clId="{2E768E8D-330A-470B-8654-A6EDC8A78B9B}" dt="2025-02-03T07:14:01.813" v="721" actId="47"/>
        <pc:sldMkLst>
          <pc:docMk/>
          <pc:sldMk cId="2968594300" sldId="270"/>
        </pc:sldMkLst>
        <pc:spChg chg="add del mod">
          <ac:chgData name="Varsha S" userId="42f2ea778ce61704" providerId="LiveId" clId="{2E768E8D-330A-470B-8654-A6EDC8A78B9B}" dt="2025-02-03T07:06:32.018" v="707"/>
          <ac:spMkLst>
            <pc:docMk/>
            <pc:sldMk cId="2968594300" sldId="270"/>
            <ac:spMk id="3" creationId="{50FE640E-E932-97F7-A109-A39C9D54F662}"/>
          </ac:spMkLst>
        </pc:spChg>
        <pc:picChg chg="del">
          <ac:chgData name="Varsha S" userId="42f2ea778ce61704" providerId="LiveId" clId="{2E768E8D-330A-470B-8654-A6EDC8A78B9B}" dt="2025-02-03T07:06:25.089" v="703" actId="478"/>
          <ac:picMkLst>
            <pc:docMk/>
            <pc:sldMk cId="2968594300" sldId="270"/>
            <ac:picMk id="5" creationId="{14A87F1F-4D33-9775-3219-E7261C41C6C3}"/>
          </ac:picMkLst>
        </pc:picChg>
        <pc:picChg chg="add del mod">
          <ac:chgData name="Varsha S" userId="42f2ea778ce61704" providerId="LiveId" clId="{2E768E8D-330A-470B-8654-A6EDC8A78B9B}" dt="2025-02-03T07:10:45.856" v="712" actId="478"/>
          <ac:picMkLst>
            <pc:docMk/>
            <pc:sldMk cId="2968594300" sldId="270"/>
            <ac:picMk id="6" creationId="{0CE7809A-E8B3-A24C-7F9C-C7B332E6E9EA}"/>
          </ac:picMkLst>
        </pc:picChg>
      </pc:sldChg>
      <pc:sldChg chg="addSp delSp modSp add del mod ord delAnim modAnim">
        <pc:chgData name="Varsha S" userId="42f2ea778ce61704" providerId="LiveId" clId="{2E768E8D-330A-470B-8654-A6EDC8A78B9B}" dt="2025-02-03T07:14:05.690" v="723" actId="47"/>
        <pc:sldMkLst>
          <pc:docMk/>
          <pc:sldMk cId="3286677201" sldId="271"/>
        </pc:sldMkLst>
        <pc:picChg chg="add del mod">
          <ac:chgData name="Varsha S" userId="42f2ea778ce61704" providerId="LiveId" clId="{2E768E8D-330A-470B-8654-A6EDC8A78B9B}" dt="2025-02-03T07:10:51.727" v="713" actId="478"/>
          <ac:picMkLst>
            <pc:docMk/>
            <pc:sldMk cId="3286677201" sldId="271"/>
            <ac:picMk id="6" creationId="{EA9CC5BC-F5C0-41DC-A9C0-4B0CA60F66C7}"/>
          </ac:picMkLst>
        </pc:picChg>
      </pc:sldChg>
      <pc:sldChg chg="addSp modSp add del mod modAnim">
        <pc:chgData name="Varsha S" userId="42f2ea778ce61704" providerId="LiveId" clId="{2E768E8D-330A-470B-8654-A6EDC8A78B9B}" dt="2025-02-03T07:14:03.705" v="722" actId="47"/>
        <pc:sldMkLst>
          <pc:docMk/>
          <pc:sldMk cId="766232767" sldId="272"/>
        </pc:sldMkLst>
      </pc:sldChg>
      <pc:sldChg chg="addSp delSp modSp add del mod ord modTransition delAnim modAnim">
        <pc:chgData name="Varsha S" userId="42f2ea778ce61704" providerId="LiveId" clId="{2E768E8D-330A-470B-8654-A6EDC8A78B9B}" dt="2025-02-03T07:04:02.175" v="701"/>
        <pc:sldMkLst>
          <pc:docMk/>
          <pc:sldMk cId="2626683587" sldId="273"/>
        </pc:sldMkLst>
        <pc:spChg chg="add del mod">
          <ac:chgData name="Varsha S" userId="42f2ea778ce61704" providerId="LiveId" clId="{2E768E8D-330A-470B-8654-A6EDC8A78B9B}" dt="2025-02-03T07:03:10.922" v="697"/>
          <ac:spMkLst>
            <pc:docMk/>
            <pc:sldMk cId="2626683587" sldId="273"/>
            <ac:spMk id="2" creationId="{F107117E-65A3-8B16-9716-C68C0D7FA9D9}"/>
          </ac:spMkLst>
        </pc:spChg>
        <pc:picChg chg="del">
          <ac:chgData name="Varsha S" userId="42f2ea778ce61704" providerId="LiveId" clId="{2E768E8D-330A-470B-8654-A6EDC8A78B9B}" dt="2025-02-03T07:03:04.107" v="670" actId="478"/>
          <ac:picMkLst>
            <pc:docMk/>
            <pc:sldMk cId="2626683587" sldId="273"/>
            <ac:picMk id="5" creationId="{68ECEE4A-07F8-EAC1-43CF-C2179EEB8538}"/>
          </ac:picMkLst>
        </pc:picChg>
      </pc:sldChg>
      <pc:sldChg chg="add del">
        <pc:chgData name="Varsha S" userId="42f2ea778ce61704" providerId="LiveId" clId="{2E768E8D-330A-470B-8654-A6EDC8A78B9B}" dt="2025-02-01T06:36:12.063" v="516" actId="47"/>
        <pc:sldMkLst>
          <pc:docMk/>
          <pc:sldMk cId="3904092487" sldId="274"/>
        </pc:sldMkLst>
      </pc:sldChg>
      <pc:sldChg chg="add del">
        <pc:chgData name="Varsha S" userId="42f2ea778ce61704" providerId="LiveId" clId="{2E768E8D-330A-470B-8654-A6EDC8A78B9B}" dt="2025-02-01T06:36:15.261" v="517" actId="47"/>
        <pc:sldMkLst>
          <pc:docMk/>
          <pc:sldMk cId="4177190457" sldId="275"/>
        </pc:sldMkLst>
      </pc:sldChg>
      <pc:sldChg chg="add del">
        <pc:chgData name="Varsha S" userId="42f2ea778ce61704" providerId="LiveId" clId="{2E768E8D-330A-470B-8654-A6EDC8A78B9B}" dt="2025-02-01T05:57:44.733" v="246"/>
        <pc:sldMkLst>
          <pc:docMk/>
          <pc:sldMk cId="3498159686" sldId="276"/>
        </pc:sldMkLst>
      </pc:sldChg>
    </pc:docChg>
  </pc:docChgLst>
</pc:chgInfo>
</file>

<file path=ppt/media/image1.jpeg>
</file>

<file path=ppt/media/image2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73AF9-E9C9-3FE2-EB8D-459A82BDC3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F52326-89DE-79AD-9D0C-174B855FAD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1A3843-BC1A-4E39-22F9-9B40945C0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748E2-B3A5-4169-81CF-72A2E3C87BE1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8CEC3A-0BBF-0310-55DA-2E847CDAF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EDE94-3B8E-0C40-1BE5-0C38DE79F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C90D-1422-4D87-89C0-CEDBCFBCFB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4084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AA6CA-B290-C529-BDB4-7F83C3A8A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21B29-6D6B-CEC1-64A8-D48C11CAE9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4FDF53-67AA-7AC1-3F70-ACCDF7307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748E2-B3A5-4169-81CF-72A2E3C87BE1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93268-C894-E101-A5D4-B2BDE8BFA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A6BF3-F3C8-FC7C-D145-8C73069CD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C90D-1422-4D87-89C0-CEDBCFBCFB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6969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ED2AA3-0463-9B92-E67E-367455E2C8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C1A9C4-5E68-5F75-5CEF-2A066A2730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66447E-BF1F-F7A4-48ED-F0D09D224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748E2-B3A5-4169-81CF-72A2E3C87BE1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E89A0-2423-EDDE-05D9-4F7217FBE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BEF9E-7746-FC62-B7F7-EE7CC7F8F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C90D-1422-4D87-89C0-CEDBCFBCFB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5419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D7DFF-37C8-E543-9F67-60EF03F42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28933-CC62-9DCD-FBF4-F784433F2E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EF55E1-A963-CE4C-7E73-A3AB3A25F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748E2-B3A5-4169-81CF-72A2E3C87BE1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905EBD-D87C-FF53-9D23-6E033E730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E1CECC-6940-5559-EDDD-A8FA18C76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C90D-1422-4D87-89C0-CEDBCFBCFB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397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D64BE-2AE3-A40F-9B2D-4826FD202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3D6F0-5F92-F602-C3FE-5ABCDA8D52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622675-2858-2591-80CB-4AC829D18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748E2-B3A5-4169-81CF-72A2E3C87BE1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D6A300-0A90-6DAD-8FE7-353F5ED9F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AC36D-E8BC-935E-FDC7-F2CAA32EE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C90D-1422-4D87-89C0-CEDBCFBCFB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4559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1D2EA-7099-B075-5F00-81DEBB367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1746C-E8A6-DA7E-65E1-68B39C3DC3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62933A-1EBA-1820-D130-7902CD4AD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7EC910-A63E-352B-9689-92D3D3C0C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748E2-B3A5-4169-81CF-72A2E3C87BE1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0E3056-FD85-2991-2D99-90D12F40C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CB63B8-9516-2203-8D80-A5D1A6FD1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C90D-1422-4D87-89C0-CEDBCFBCFB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7283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1D28A-E6E6-709F-F97C-3D43E11D6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EA9EA0-55D9-FBC4-3979-76910F3A68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039844-E3DD-2595-9ED2-3B18B0B204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0F3EB9-15CD-4C2D-3048-E4A645C8A2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13B278-216F-B2B1-7ADB-A98336DECF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7F4C3F-3687-4F14-DBC4-54FCFE03F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748E2-B3A5-4169-81CF-72A2E3C87BE1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E92968-028D-9B69-E440-7AE5E7192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461DFD-E9C8-95FC-A1F2-D1CF0C34D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C90D-1422-4D87-89C0-CEDBCFBCFB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7876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8F29C-07B8-F9FE-D1AB-0DE5AEDFB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96310D-8A7B-C209-786E-9D84E4E88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748E2-B3A5-4169-81CF-72A2E3C87BE1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E64D87-F6C2-8C9E-ED25-CF042D480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0C96AB-E4A2-C09A-3107-A8B96CE39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C90D-1422-4D87-89C0-CEDBCFBCFB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2206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7BAC53-7466-DAC1-5D32-FF47C4F3F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748E2-B3A5-4169-81CF-72A2E3C87BE1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A57378-AA6E-26AA-DB5B-DDF2F3F55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0418E1-3936-F8F8-E2EF-3C6ADB3B6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C90D-1422-4D87-89C0-CEDBCFBCFB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2511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096B4-C7EA-47A3-43AD-B96C6EA70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FD55A-A34B-01C4-4D96-D82D921B9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42B258-BEA7-A42C-5F54-6BEC991B8C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CAB602-79B5-7670-F216-697F40F11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748E2-B3A5-4169-81CF-72A2E3C87BE1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BCF46B-0F11-88A1-F9AF-D032DFB3B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1D1FA6-0374-06A9-557E-965A5C1A2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C90D-1422-4D87-89C0-CEDBCFBCFB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5768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1726E-07C3-599A-C3A5-48182E526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CA9927-4AFC-1619-619D-3B1AE89BCE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B24668-4DDD-E1CB-3D43-0530C2D349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244651-CB53-A801-5626-22AEF67DF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748E2-B3A5-4169-81CF-72A2E3C87BE1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874F43-197C-4E2D-E3DF-C1783B775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51388C-8B01-D34C-EBD3-29B4132B3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C90D-1422-4D87-89C0-CEDBCFBCFB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4942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02901A-44F5-C06B-E47A-FFC187FD3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864C2D-8586-B87F-0C81-22ECBE653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1819-01A8-6520-D2EF-B15FE6BA0D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C748E2-B3A5-4169-81CF-72A2E3C87BE1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BDECB-C5F3-B4D5-FD52-917FFD2B50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C2ADB3-86CF-385C-0F1C-3E7FA87741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03C90D-1422-4D87-89C0-CEDBCFBCFB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8004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99A9FF1-693A-F9F6-28D8-388DB4DFB3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3B3E47E8-E921-9BF4-4D39-550E9E9CAAD1}"/>
              </a:ext>
            </a:extLst>
          </p:cNvPr>
          <p:cNvSpPr/>
          <p:nvPr/>
        </p:nvSpPr>
        <p:spPr>
          <a:xfrm>
            <a:off x="7013448" y="1842516"/>
            <a:ext cx="4507992" cy="3172968"/>
          </a:xfrm>
          <a:prstGeom prst="rightArrow">
            <a:avLst/>
          </a:prstGeom>
          <a:solidFill>
            <a:schemeClr val="accent5">
              <a:alpha val="50000"/>
            </a:schemeClr>
          </a:solidFill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4879B6-5A15-F14E-298B-D3B173ABDCC9}"/>
              </a:ext>
            </a:extLst>
          </p:cNvPr>
          <p:cNvSpPr txBox="1"/>
          <p:nvPr/>
        </p:nvSpPr>
        <p:spPr>
          <a:xfrm rot="21200805">
            <a:off x="7232904" y="2890391"/>
            <a:ext cx="2935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ln w="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accent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MY</a:t>
            </a:r>
            <a:r>
              <a:rPr lang="en-IN" sz="3200" dirty="0">
                <a:ln w="0"/>
                <a:solidFill>
                  <a:schemeClr val="accent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3200" dirty="0">
                <a:ln w="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accent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PORTFOLIO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B30B405E-87EB-D491-2D25-D6C899FC13C5}"/>
              </a:ext>
            </a:extLst>
          </p:cNvPr>
          <p:cNvSpPr/>
          <p:nvPr/>
        </p:nvSpPr>
        <p:spPr>
          <a:xfrm rot="5400000">
            <a:off x="566738" y="333375"/>
            <a:ext cx="5057774" cy="6191250"/>
          </a:xfrm>
          <a:custGeom>
            <a:avLst/>
            <a:gdLst>
              <a:gd name="connsiteX0" fmla="*/ 3377948 w 5526788"/>
              <a:gd name="connsiteY0" fmla="*/ 2174748 h 7782686"/>
              <a:gd name="connsiteX1" fmla="*/ 3915158 w 5526788"/>
              <a:gd name="connsiteY1" fmla="*/ 1098995 h 7782686"/>
              <a:gd name="connsiteX2" fmla="*/ 4989578 w 5526788"/>
              <a:gd name="connsiteY2" fmla="*/ 1098995 h 7782686"/>
              <a:gd name="connsiteX3" fmla="*/ 5526788 w 5526788"/>
              <a:gd name="connsiteY3" fmla="*/ 2174748 h 7782686"/>
              <a:gd name="connsiteX4" fmla="*/ 4989578 w 5526788"/>
              <a:gd name="connsiteY4" fmla="*/ 3250501 h 7782686"/>
              <a:gd name="connsiteX5" fmla="*/ 3915158 w 5526788"/>
              <a:gd name="connsiteY5" fmla="*/ 3250501 h 7782686"/>
              <a:gd name="connsiteX6" fmla="*/ 3377948 w 5526788"/>
              <a:gd name="connsiteY6" fmla="*/ 4427220 h 7782686"/>
              <a:gd name="connsiteX7" fmla="*/ 3915158 w 5526788"/>
              <a:gd name="connsiteY7" fmla="*/ 3351467 h 7782686"/>
              <a:gd name="connsiteX8" fmla="*/ 4989578 w 5526788"/>
              <a:gd name="connsiteY8" fmla="*/ 3351467 h 7782686"/>
              <a:gd name="connsiteX9" fmla="*/ 5526788 w 5526788"/>
              <a:gd name="connsiteY9" fmla="*/ 4427220 h 7782686"/>
              <a:gd name="connsiteX10" fmla="*/ 4989578 w 5526788"/>
              <a:gd name="connsiteY10" fmla="*/ 5502973 h 7782686"/>
              <a:gd name="connsiteX11" fmla="*/ 3915158 w 5526788"/>
              <a:gd name="connsiteY11" fmla="*/ 5502973 h 7782686"/>
              <a:gd name="connsiteX12" fmla="*/ 3377948 w 5526788"/>
              <a:gd name="connsiteY12" fmla="*/ 6679692 h 7782686"/>
              <a:gd name="connsiteX13" fmla="*/ 3915158 w 5526788"/>
              <a:gd name="connsiteY13" fmla="*/ 5603939 h 7782686"/>
              <a:gd name="connsiteX14" fmla="*/ 4989578 w 5526788"/>
              <a:gd name="connsiteY14" fmla="*/ 5603939 h 7782686"/>
              <a:gd name="connsiteX15" fmla="*/ 5526788 w 5526788"/>
              <a:gd name="connsiteY15" fmla="*/ 6679692 h 7782686"/>
              <a:gd name="connsiteX16" fmla="*/ 4989578 w 5526788"/>
              <a:gd name="connsiteY16" fmla="*/ 7755445 h 7782686"/>
              <a:gd name="connsiteX17" fmla="*/ 3915158 w 5526788"/>
              <a:gd name="connsiteY17" fmla="*/ 7755445 h 7782686"/>
              <a:gd name="connsiteX18" fmla="*/ 1688974 w 5526788"/>
              <a:gd name="connsiteY18" fmla="*/ 1075753 h 7782686"/>
              <a:gd name="connsiteX19" fmla="*/ 2226184 w 5526788"/>
              <a:gd name="connsiteY19" fmla="*/ 0 h 7782686"/>
              <a:gd name="connsiteX20" fmla="*/ 3300604 w 5526788"/>
              <a:gd name="connsiteY20" fmla="*/ 0 h 7782686"/>
              <a:gd name="connsiteX21" fmla="*/ 3837814 w 5526788"/>
              <a:gd name="connsiteY21" fmla="*/ 1075753 h 7782686"/>
              <a:gd name="connsiteX22" fmla="*/ 3300604 w 5526788"/>
              <a:gd name="connsiteY22" fmla="*/ 2151506 h 7782686"/>
              <a:gd name="connsiteX23" fmla="*/ 2226184 w 5526788"/>
              <a:gd name="connsiteY23" fmla="*/ 2151506 h 7782686"/>
              <a:gd name="connsiteX24" fmla="*/ 1688974 w 5526788"/>
              <a:gd name="connsiteY24" fmla="*/ 3328225 h 7782686"/>
              <a:gd name="connsiteX25" fmla="*/ 2226184 w 5526788"/>
              <a:gd name="connsiteY25" fmla="*/ 2252472 h 7782686"/>
              <a:gd name="connsiteX26" fmla="*/ 3300604 w 5526788"/>
              <a:gd name="connsiteY26" fmla="*/ 2252472 h 7782686"/>
              <a:gd name="connsiteX27" fmla="*/ 3837814 w 5526788"/>
              <a:gd name="connsiteY27" fmla="*/ 3328225 h 7782686"/>
              <a:gd name="connsiteX28" fmla="*/ 3300604 w 5526788"/>
              <a:gd name="connsiteY28" fmla="*/ 4403978 h 7782686"/>
              <a:gd name="connsiteX29" fmla="*/ 2226184 w 5526788"/>
              <a:gd name="connsiteY29" fmla="*/ 4403978 h 7782686"/>
              <a:gd name="connsiteX30" fmla="*/ 1688974 w 5526788"/>
              <a:gd name="connsiteY30" fmla="*/ 5580697 h 7782686"/>
              <a:gd name="connsiteX31" fmla="*/ 2226184 w 5526788"/>
              <a:gd name="connsiteY31" fmla="*/ 4504944 h 7782686"/>
              <a:gd name="connsiteX32" fmla="*/ 3300604 w 5526788"/>
              <a:gd name="connsiteY32" fmla="*/ 4504944 h 7782686"/>
              <a:gd name="connsiteX33" fmla="*/ 3837814 w 5526788"/>
              <a:gd name="connsiteY33" fmla="*/ 5580697 h 7782686"/>
              <a:gd name="connsiteX34" fmla="*/ 3300604 w 5526788"/>
              <a:gd name="connsiteY34" fmla="*/ 6656450 h 7782686"/>
              <a:gd name="connsiteX35" fmla="*/ 2226184 w 5526788"/>
              <a:gd name="connsiteY35" fmla="*/ 6656450 h 7782686"/>
              <a:gd name="connsiteX36" fmla="*/ 1 w 5526788"/>
              <a:gd name="connsiteY36" fmla="*/ 2201989 h 7782686"/>
              <a:gd name="connsiteX37" fmla="*/ 537210 w 5526788"/>
              <a:gd name="connsiteY37" fmla="*/ 1126236 h 7782686"/>
              <a:gd name="connsiteX38" fmla="*/ 1611631 w 5526788"/>
              <a:gd name="connsiteY38" fmla="*/ 1126236 h 7782686"/>
              <a:gd name="connsiteX39" fmla="*/ 2148840 w 5526788"/>
              <a:gd name="connsiteY39" fmla="*/ 2201989 h 7782686"/>
              <a:gd name="connsiteX40" fmla="*/ 1611630 w 5526788"/>
              <a:gd name="connsiteY40" fmla="*/ 3277742 h 7782686"/>
              <a:gd name="connsiteX41" fmla="*/ 537210 w 5526788"/>
              <a:gd name="connsiteY41" fmla="*/ 3277742 h 7782686"/>
              <a:gd name="connsiteX42" fmla="*/ 0 w 5526788"/>
              <a:gd name="connsiteY42" fmla="*/ 6706933 h 7782686"/>
              <a:gd name="connsiteX43" fmla="*/ 537210 w 5526788"/>
              <a:gd name="connsiteY43" fmla="*/ 5631180 h 7782686"/>
              <a:gd name="connsiteX44" fmla="*/ 1611630 w 5526788"/>
              <a:gd name="connsiteY44" fmla="*/ 5631180 h 7782686"/>
              <a:gd name="connsiteX45" fmla="*/ 2148840 w 5526788"/>
              <a:gd name="connsiteY45" fmla="*/ 6706933 h 7782686"/>
              <a:gd name="connsiteX46" fmla="*/ 1611630 w 5526788"/>
              <a:gd name="connsiteY46" fmla="*/ 7782686 h 7782686"/>
              <a:gd name="connsiteX47" fmla="*/ 537210 w 5526788"/>
              <a:gd name="connsiteY47" fmla="*/ 7782686 h 7782686"/>
              <a:gd name="connsiteX48" fmla="*/ 0 w 5526788"/>
              <a:gd name="connsiteY48" fmla="*/ 4454461 h 7782686"/>
              <a:gd name="connsiteX49" fmla="*/ 537210 w 5526788"/>
              <a:gd name="connsiteY49" fmla="*/ 3378708 h 7782686"/>
              <a:gd name="connsiteX50" fmla="*/ 1611630 w 5526788"/>
              <a:gd name="connsiteY50" fmla="*/ 3378708 h 7782686"/>
              <a:gd name="connsiteX51" fmla="*/ 2148840 w 5526788"/>
              <a:gd name="connsiteY51" fmla="*/ 4454461 h 7782686"/>
              <a:gd name="connsiteX52" fmla="*/ 1611630 w 5526788"/>
              <a:gd name="connsiteY52" fmla="*/ 5530214 h 7782686"/>
              <a:gd name="connsiteX53" fmla="*/ 537210 w 5526788"/>
              <a:gd name="connsiteY53" fmla="*/ 5530214 h 7782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5526788" h="7782686">
                <a:moveTo>
                  <a:pt x="3377948" y="2174748"/>
                </a:moveTo>
                <a:lnTo>
                  <a:pt x="3915158" y="1098995"/>
                </a:lnTo>
                <a:lnTo>
                  <a:pt x="4989578" y="1098995"/>
                </a:lnTo>
                <a:lnTo>
                  <a:pt x="5526788" y="2174748"/>
                </a:lnTo>
                <a:lnTo>
                  <a:pt x="4989578" y="3250501"/>
                </a:lnTo>
                <a:lnTo>
                  <a:pt x="3915158" y="3250501"/>
                </a:lnTo>
                <a:close/>
                <a:moveTo>
                  <a:pt x="3377948" y="4427220"/>
                </a:moveTo>
                <a:lnTo>
                  <a:pt x="3915158" y="3351467"/>
                </a:lnTo>
                <a:lnTo>
                  <a:pt x="4989578" y="3351467"/>
                </a:lnTo>
                <a:lnTo>
                  <a:pt x="5526788" y="4427220"/>
                </a:lnTo>
                <a:lnTo>
                  <a:pt x="4989578" y="5502973"/>
                </a:lnTo>
                <a:lnTo>
                  <a:pt x="3915158" y="5502973"/>
                </a:lnTo>
                <a:close/>
                <a:moveTo>
                  <a:pt x="3377948" y="6679692"/>
                </a:moveTo>
                <a:lnTo>
                  <a:pt x="3915158" y="5603939"/>
                </a:lnTo>
                <a:lnTo>
                  <a:pt x="4989578" y="5603939"/>
                </a:lnTo>
                <a:lnTo>
                  <a:pt x="5526788" y="6679692"/>
                </a:lnTo>
                <a:lnTo>
                  <a:pt x="4989578" y="7755445"/>
                </a:lnTo>
                <a:lnTo>
                  <a:pt x="3915158" y="7755445"/>
                </a:lnTo>
                <a:close/>
                <a:moveTo>
                  <a:pt x="1688974" y="1075753"/>
                </a:moveTo>
                <a:lnTo>
                  <a:pt x="2226184" y="0"/>
                </a:lnTo>
                <a:lnTo>
                  <a:pt x="3300604" y="0"/>
                </a:lnTo>
                <a:lnTo>
                  <a:pt x="3837814" y="1075753"/>
                </a:lnTo>
                <a:lnTo>
                  <a:pt x="3300604" y="2151506"/>
                </a:lnTo>
                <a:lnTo>
                  <a:pt x="2226184" y="2151506"/>
                </a:lnTo>
                <a:close/>
                <a:moveTo>
                  <a:pt x="1688974" y="3328225"/>
                </a:moveTo>
                <a:lnTo>
                  <a:pt x="2226184" y="2252472"/>
                </a:lnTo>
                <a:lnTo>
                  <a:pt x="3300604" y="2252472"/>
                </a:lnTo>
                <a:lnTo>
                  <a:pt x="3837814" y="3328225"/>
                </a:lnTo>
                <a:lnTo>
                  <a:pt x="3300604" y="4403978"/>
                </a:lnTo>
                <a:lnTo>
                  <a:pt x="2226184" y="4403978"/>
                </a:lnTo>
                <a:close/>
                <a:moveTo>
                  <a:pt x="1688974" y="5580697"/>
                </a:moveTo>
                <a:lnTo>
                  <a:pt x="2226184" y="4504944"/>
                </a:lnTo>
                <a:lnTo>
                  <a:pt x="3300604" y="4504944"/>
                </a:lnTo>
                <a:lnTo>
                  <a:pt x="3837814" y="5580697"/>
                </a:lnTo>
                <a:lnTo>
                  <a:pt x="3300604" y="6656450"/>
                </a:lnTo>
                <a:lnTo>
                  <a:pt x="2226184" y="6656450"/>
                </a:lnTo>
                <a:close/>
                <a:moveTo>
                  <a:pt x="1" y="2201989"/>
                </a:moveTo>
                <a:lnTo>
                  <a:pt x="537210" y="1126236"/>
                </a:lnTo>
                <a:lnTo>
                  <a:pt x="1611631" y="1126236"/>
                </a:lnTo>
                <a:lnTo>
                  <a:pt x="2148840" y="2201989"/>
                </a:lnTo>
                <a:lnTo>
                  <a:pt x="1611630" y="3277742"/>
                </a:lnTo>
                <a:lnTo>
                  <a:pt x="537210" y="3277742"/>
                </a:lnTo>
                <a:close/>
                <a:moveTo>
                  <a:pt x="0" y="6706933"/>
                </a:moveTo>
                <a:lnTo>
                  <a:pt x="537210" y="5631180"/>
                </a:lnTo>
                <a:lnTo>
                  <a:pt x="1611630" y="5631180"/>
                </a:lnTo>
                <a:lnTo>
                  <a:pt x="2148840" y="6706933"/>
                </a:lnTo>
                <a:lnTo>
                  <a:pt x="1611630" y="7782686"/>
                </a:lnTo>
                <a:lnTo>
                  <a:pt x="537210" y="7782686"/>
                </a:lnTo>
                <a:close/>
                <a:moveTo>
                  <a:pt x="0" y="4454461"/>
                </a:moveTo>
                <a:lnTo>
                  <a:pt x="537210" y="3378708"/>
                </a:lnTo>
                <a:lnTo>
                  <a:pt x="1611630" y="3378708"/>
                </a:lnTo>
                <a:lnTo>
                  <a:pt x="2148840" y="4454461"/>
                </a:lnTo>
                <a:lnTo>
                  <a:pt x="1611630" y="5530214"/>
                </a:lnTo>
                <a:lnTo>
                  <a:pt x="537210" y="5530214"/>
                </a:lnTo>
                <a:close/>
              </a:path>
            </a:pathLst>
          </a:custGeom>
          <a:blipFill dpi="0"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/>
          <a:scene3d>
            <a:camera prst="orthographicFront"/>
            <a:lightRig rig="threePt" dir="t"/>
          </a:scene3d>
          <a:sp3d extrusionH="76200">
            <a:bevelT w="152400" h="50800" prst="softRound"/>
            <a:extrusionClr>
              <a:schemeClr val="tx1"/>
            </a:extrusionClr>
          </a:sp3d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30375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996BE5-AFC3-7170-7A03-4B98B529B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79A03F1-6224-7C14-AC9E-54FB5F37E1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E1B5405-9AC2-7593-00C8-D3ADE1988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6208798"/>
              </p:ext>
            </p:extLst>
          </p:nvPr>
        </p:nvGraphicFramePr>
        <p:xfrm>
          <a:off x="995362" y="666751"/>
          <a:ext cx="10201276" cy="5709711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5100638">
                  <a:extLst>
                    <a:ext uri="{9D8B030D-6E8A-4147-A177-3AD203B41FA5}">
                      <a16:colId xmlns:a16="http://schemas.microsoft.com/office/drawing/2014/main" val="4110647229"/>
                    </a:ext>
                  </a:extLst>
                </a:gridCol>
                <a:gridCol w="5100638">
                  <a:extLst>
                    <a:ext uri="{9D8B030D-6E8A-4147-A177-3AD203B41FA5}">
                      <a16:colId xmlns:a16="http://schemas.microsoft.com/office/drawing/2014/main" val="2825215822"/>
                    </a:ext>
                  </a:extLst>
                </a:gridCol>
              </a:tblGrid>
              <a:tr h="607031">
                <a:tc>
                  <a:txBody>
                    <a:bodyPr/>
                    <a:lstStyle/>
                    <a:p>
                      <a:pPr algn="ctr"/>
                      <a:r>
                        <a:rPr lang="en-IN" sz="2800" b="1" dirty="0">
                          <a:solidFill>
                            <a:srgbClr val="FFC000"/>
                          </a:solidFill>
                        </a:rPr>
                        <a:t>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b="1" dirty="0">
                          <a:solidFill>
                            <a:srgbClr val="FFC000"/>
                          </a:solidFill>
                        </a:rPr>
                        <a:t>Tools / Technologies Used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4427719"/>
                  </a:ext>
                </a:extLst>
              </a:tr>
              <a:tr h="637835">
                <a:tc>
                  <a:txBody>
                    <a:bodyPr/>
                    <a:lstStyle/>
                    <a:p>
                      <a:pPr algn="ctr"/>
                      <a:r>
                        <a:rPr lang="en-IN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Frontend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HTML, CSS, JavaScript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2015287"/>
                  </a:ext>
                </a:extLst>
              </a:tr>
              <a:tr h="637835">
                <a:tc>
                  <a:txBody>
                    <a:bodyPr/>
                    <a:lstStyle/>
                    <a:p>
                      <a:pPr algn="ctr"/>
                      <a:r>
                        <a:rPr lang="en-IN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Styling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CSS, Flexbox, Grid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7124794"/>
                  </a:ext>
                </a:extLst>
              </a:tr>
              <a:tr h="637835">
                <a:tc>
                  <a:txBody>
                    <a:bodyPr/>
                    <a:lstStyle/>
                    <a:p>
                      <a:pPr algn="ctr"/>
                      <a:r>
                        <a:rPr lang="en-IN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Icons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Font Awesome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3152256"/>
                  </a:ext>
                </a:extLst>
              </a:tr>
              <a:tr h="637835">
                <a:tc>
                  <a:txBody>
                    <a:bodyPr/>
                    <a:lstStyle/>
                    <a:p>
                      <a:pPr algn="ctr"/>
                      <a:r>
                        <a:rPr lang="en-IN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Typing Effect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Typed.js Library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9059759"/>
                  </a:ext>
                </a:extLst>
              </a:tr>
              <a:tr h="637835">
                <a:tc>
                  <a:txBody>
                    <a:bodyPr/>
                    <a:lstStyle/>
                    <a:p>
                      <a:pPr algn="ctr"/>
                      <a:r>
                        <a:rPr lang="en-IN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Form Handling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Web3Forms API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247400"/>
                  </a:ext>
                </a:extLst>
              </a:tr>
              <a:tr h="637835">
                <a:tc>
                  <a:txBody>
                    <a:bodyPr/>
                    <a:lstStyle/>
                    <a:p>
                      <a:pPr algn="ctr"/>
                      <a:r>
                        <a:rPr lang="en-IN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Animations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CSS Transitions, Hover Effects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2627023"/>
                  </a:ext>
                </a:extLst>
              </a:tr>
              <a:tr h="637835">
                <a:tc>
                  <a:txBody>
                    <a:bodyPr/>
                    <a:lstStyle/>
                    <a:p>
                      <a:pPr algn="ctr"/>
                      <a:r>
                        <a:rPr lang="en-IN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Maps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Google Maps (Location Link)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2326517"/>
                  </a:ext>
                </a:extLst>
              </a:tr>
              <a:tr h="637835">
                <a:tc>
                  <a:txBody>
                    <a:bodyPr/>
                    <a:lstStyle/>
                    <a:p>
                      <a:pPr algn="ctr"/>
                      <a:r>
                        <a:rPr lang="en-IN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Version Control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GitHub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8777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4116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A2D1F9-37E0-4844-4F31-7F8B831D4B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0D9603-D1B3-51CD-CD6A-C2181AF6AC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Scroll: Horizontal 1">
            <a:extLst>
              <a:ext uri="{FF2B5EF4-FFF2-40B4-BE49-F238E27FC236}">
                <a16:creationId xmlns:a16="http://schemas.microsoft.com/office/drawing/2014/main" id="{8EB1092F-C887-2847-6ACD-0B06ECD16B5A}"/>
              </a:ext>
            </a:extLst>
          </p:cNvPr>
          <p:cNvSpPr/>
          <p:nvPr/>
        </p:nvSpPr>
        <p:spPr>
          <a:xfrm>
            <a:off x="3370609" y="1147142"/>
            <a:ext cx="4830416" cy="4055164"/>
          </a:xfrm>
          <a:prstGeom prst="horizontalScroll">
            <a:avLst/>
          </a:prstGeom>
          <a:solidFill>
            <a:schemeClr val="accent5">
              <a:lumMod val="60000"/>
              <a:lumOff val="40000"/>
            </a:schemeClr>
          </a:solidFill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 &amp; OUTPUT</a:t>
            </a:r>
          </a:p>
        </p:txBody>
      </p:sp>
    </p:spTree>
    <p:extLst>
      <p:ext uri="{BB962C8B-B14F-4D97-AF65-F5344CB8AC3E}">
        <p14:creationId xmlns:p14="http://schemas.microsoft.com/office/powerpoint/2010/main" val="2011524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9D42C9-8FAA-04DB-765F-FA04D12D36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AB71DA4-0AF8-5492-A6B5-6C4B673355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DA7EDA1-472E-8854-3AEC-089373C384F9}"/>
              </a:ext>
            </a:extLst>
          </p:cNvPr>
          <p:cNvSpPr txBox="1"/>
          <p:nvPr/>
        </p:nvSpPr>
        <p:spPr>
          <a:xfrm>
            <a:off x="813133" y="881092"/>
            <a:ext cx="10796337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 Page with Typing Animation:</a:t>
            </a:r>
          </a:p>
          <a:p>
            <a:endParaRPr lang="en-US" sz="2000" b="1" dirty="0">
              <a:solidFill>
                <a:schemeClr val="accent4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i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Description</a:t>
            </a:r>
            <a:r>
              <a:rPr lang="en-US" sz="2000" i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The landing page welcomes visitors with an introduction and animated  text effect.</a:t>
            </a:r>
          </a:p>
          <a:p>
            <a:r>
              <a:rPr lang="en-US" sz="2000" b="1" i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</a:t>
            </a:r>
            <a:r>
              <a:rPr lang="en-US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Screenshot:</a:t>
            </a:r>
            <a: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 homepage with "I'm VARSHA S" and animated typing effect.</a:t>
            </a:r>
          </a:p>
          <a:p>
            <a:endParaRPr lang="en-US" sz="2000" dirty="0">
              <a:solidFill>
                <a:schemeClr val="accent4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Skills Section:</a:t>
            </a:r>
          </a:p>
          <a:p>
            <a:r>
              <a:rPr lang="en-US" sz="2000" i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Description: Displays the technical skills in numbered cards.</a:t>
            </a:r>
            <a:b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Screenshot:</a:t>
            </a:r>
            <a: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 skill cards (HTML, CSS, SQL, Java, C, etc.)</a:t>
            </a:r>
          </a:p>
          <a:p>
            <a:endParaRPr lang="en-US" sz="2000" dirty="0">
              <a:solidFill>
                <a:schemeClr val="accent4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Projects Section:</a:t>
            </a:r>
          </a:p>
          <a:p>
            <a:r>
              <a:rPr lang="en-US" sz="2000" i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Description: Showcases major projects with brief descriptions.</a:t>
            </a:r>
          </a:p>
          <a:p>
            <a:r>
              <a:rPr lang="en-US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Screenshot:</a:t>
            </a:r>
            <a: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Display project cards with project titles &amp; descriptions.</a:t>
            </a:r>
            <a:endParaRPr lang="en-US" sz="2000" dirty="0">
              <a:solidFill>
                <a:schemeClr val="accent4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dirty="0">
              <a:solidFill>
                <a:schemeClr val="accent4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Section with Form Submission:</a:t>
            </a:r>
          </a:p>
          <a:p>
            <a:r>
              <a:rPr lang="en-US" sz="2000" i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Description: Allows users to fill out a form to contact you.</a:t>
            </a:r>
            <a:b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US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Screenshot:</a:t>
            </a:r>
            <a: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 contact form fields and social media links.</a:t>
            </a:r>
            <a:endParaRPr lang="en-US" sz="2000" dirty="0">
              <a:solidFill>
                <a:schemeClr val="accent4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947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6EFCF-0B5C-F11F-2492-8F2E34CBEB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6DEF62-58DD-7666-C218-33931C6AE2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D2F0769-E695-CE61-C11D-1F258BD13626}"/>
              </a:ext>
            </a:extLst>
          </p:cNvPr>
          <p:cNvSpPr txBox="1"/>
          <p:nvPr/>
        </p:nvSpPr>
        <p:spPr>
          <a:xfrm>
            <a:off x="4214812" y="314325"/>
            <a:ext cx="3762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 PAGE</a:t>
            </a:r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53A43DED-4B4B-4D65-CD11-790813C8CF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159" y="981730"/>
            <a:ext cx="11155680" cy="546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982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9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07C36B-A531-E298-B064-AA01227B8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ECEE4A-07F8-EAC1-43CF-C2179EEB85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07117E-65A3-8B16-9716-C68C0D7FA9D9}"/>
              </a:ext>
            </a:extLst>
          </p:cNvPr>
          <p:cNvSpPr txBox="1"/>
          <p:nvPr/>
        </p:nvSpPr>
        <p:spPr>
          <a:xfrm>
            <a:off x="3483864" y="2724233"/>
            <a:ext cx="49560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626683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11DA96-60BC-B21A-4D01-4BA4F21BF7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0E6C7B-5B10-57FB-7855-B054C49120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3CAFBC-6411-23C8-35E3-6BCCC2903AA0}"/>
              </a:ext>
            </a:extLst>
          </p:cNvPr>
          <p:cNvSpPr txBox="1"/>
          <p:nvPr/>
        </p:nvSpPr>
        <p:spPr>
          <a:xfrm>
            <a:off x="4724400" y="576072"/>
            <a:ext cx="2450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u="sng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1EDBC9-610A-87FF-16ED-AE92EBF28B6E}"/>
              </a:ext>
            </a:extLst>
          </p:cNvPr>
          <p:cNvSpPr txBox="1"/>
          <p:nvPr/>
        </p:nvSpPr>
        <p:spPr>
          <a:xfrm>
            <a:off x="1090422" y="1800927"/>
            <a:ext cx="990981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portfolio website is designed to showcase </a:t>
            </a: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 skills, projects, and contact details. 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includes a </a:t>
            </a: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navigation bar</a:t>
            </a: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 </a:t>
            </a: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hero section with a typing animation </a:t>
            </a: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home page.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</a:t>
            </a: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about section</a:t>
            </a: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 </a:t>
            </a: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skills showcase</a:t>
            </a: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a </a:t>
            </a: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gallery</a:t>
            </a: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highlighting AI-driven storytelling, a dynamic form builder, and face recognition.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</a:t>
            </a: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section</a:t>
            </a: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provides an email, phone number, location, and social media links. 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Built using </a:t>
            </a: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HTML, CSS and JavaScript,</a:t>
            </a: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site is visually appealing and responsive. It also features a </a:t>
            </a: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downloadable CV</a:t>
            </a: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a </a:t>
            </a: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hire me</a:t>
            </a: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button for easy interaction. The site ensures a professional and engaging online presence. </a:t>
            </a:r>
            <a:endParaRPr lang="en-IN" sz="2400" dirty="0">
              <a:solidFill>
                <a:schemeClr val="accent6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138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84C44EA-4E2D-2BB0-1C9B-AD328CDCF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874604E-FB19-2703-08F3-8644D5A356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Explosion: 14 Points 1">
            <a:extLst>
              <a:ext uri="{FF2B5EF4-FFF2-40B4-BE49-F238E27FC236}">
                <a16:creationId xmlns:a16="http://schemas.microsoft.com/office/drawing/2014/main" id="{FFB332E2-D997-32C0-6889-D4AA7FED3553}"/>
              </a:ext>
            </a:extLst>
          </p:cNvPr>
          <p:cNvSpPr/>
          <p:nvPr/>
        </p:nvSpPr>
        <p:spPr>
          <a:xfrm>
            <a:off x="2300287" y="1135951"/>
            <a:ext cx="7591425" cy="4443413"/>
          </a:xfrm>
          <a:prstGeom prst="irregularSeal2">
            <a:avLst/>
          </a:prstGeom>
          <a:solidFill>
            <a:schemeClr val="accent5">
              <a:lumMod val="60000"/>
              <a:lumOff val="40000"/>
            </a:schemeClr>
          </a:solidFill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25D569-656C-ABCA-B62C-72E9FDFACAD8}"/>
              </a:ext>
            </a:extLst>
          </p:cNvPr>
          <p:cNvSpPr txBox="1"/>
          <p:nvPr/>
        </p:nvSpPr>
        <p:spPr>
          <a:xfrm rot="20350070">
            <a:off x="3429419" y="2767280"/>
            <a:ext cx="455381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 HIGHLIGHTS</a:t>
            </a:r>
          </a:p>
        </p:txBody>
      </p:sp>
    </p:spTree>
    <p:extLst>
      <p:ext uri="{BB962C8B-B14F-4D97-AF65-F5344CB8AC3E}">
        <p14:creationId xmlns:p14="http://schemas.microsoft.com/office/powerpoint/2010/main" val="735717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BC96CA-4744-2E08-52CF-AEFD2EDB8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493EF65-76F6-5289-CA49-BDE8CBB4B1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20804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506B24D-F0D2-54B4-078A-AB0AE22E8053}"/>
              </a:ext>
            </a:extLst>
          </p:cNvPr>
          <p:cNvSpPr txBox="1"/>
          <p:nvPr/>
        </p:nvSpPr>
        <p:spPr>
          <a:xfrm>
            <a:off x="710866" y="1392861"/>
            <a:ext cx="571736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</a:p>
          <a:p>
            <a:pPr algn="ctr"/>
            <a:endParaRPr lang="en-IN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&lt;header class="header"&gt;</a:t>
            </a:r>
          </a:p>
          <a:p>
            <a:pPr algn="just"/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&lt;nav class="nav container"&gt;</a:t>
            </a:r>
          </a:p>
          <a:p>
            <a:pPr algn="just"/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&lt;a class="</a:t>
            </a:r>
            <a:r>
              <a:rPr lang="en-IN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nav__logo</a:t>
            </a: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"&gt;VARSHA&lt;/a&gt;</a:t>
            </a:r>
          </a:p>
          <a:p>
            <a:pPr algn="just"/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IN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ul</a:t>
            </a: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class="</a:t>
            </a:r>
            <a:r>
              <a:rPr lang="en-IN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nav__list</a:t>
            </a: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"&gt;</a:t>
            </a:r>
          </a:p>
          <a:p>
            <a:pPr algn="just"/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&lt;li class="</a:t>
            </a:r>
            <a:r>
              <a:rPr lang="en-IN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nav__item</a:t>
            </a: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"&gt;&lt;a </a:t>
            </a:r>
            <a:r>
              <a:rPr lang="en-IN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="#home" class="</a:t>
            </a:r>
            <a:r>
              <a:rPr lang="en-IN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nav__link</a:t>
            </a: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active-link"&gt;HOME&lt;/a&gt;&lt;/li&gt;</a:t>
            </a:r>
          </a:p>
          <a:p>
            <a:pPr algn="just"/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&lt;li class="</a:t>
            </a:r>
            <a:r>
              <a:rPr lang="en-IN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nav__item</a:t>
            </a: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"&gt;&lt;a </a:t>
            </a:r>
            <a:r>
              <a:rPr lang="en-IN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="#about" class="</a:t>
            </a:r>
            <a:r>
              <a:rPr lang="en-IN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nav__link</a:t>
            </a: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active-link"&gt;ABOUT&lt;/a&gt;&lt;/li&gt;</a:t>
            </a:r>
          </a:p>
          <a:p>
            <a:pPr algn="just"/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&lt;li class="</a:t>
            </a:r>
            <a:r>
              <a:rPr lang="en-IN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nav__item</a:t>
            </a: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"&gt;&lt;a </a:t>
            </a:r>
            <a:r>
              <a:rPr lang="en-IN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="#skill" class="</a:t>
            </a:r>
            <a:r>
              <a:rPr lang="en-IN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nav__link</a:t>
            </a: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active-link"&gt;SKILL&lt;/a&gt;&lt;/li&gt;</a:t>
            </a:r>
          </a:p>
          <a:p>
            <a:pPr algn="just"/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&lt;li class="</a:t>
            </a:r>
            <a:r>
              <a:rPr lang="en-IN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nav__item</a:t>
            </a: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"&gt;&lt;a </a:t>
            </a:r>
            <a:r>
              <a:rPr lang="en-IN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="#project" class="</a:t>
            </a:r>
            <a:r>
              <a:rPr lang="en-IN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nav__link</a:t>
            </a: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active-link"&gt;PROJECT&lt;/a&gt;&lt;/li&gt;</a:t>
            </a:r>
          </a:p>
          <a:p>
            <a:pPr algn="just"/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&lt;li class="</a:t>
            </a:r>
            <a:r>
              <a:rPr lang="en-IN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nav__item</a:t>
            </a: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"&gt;&lt;a </a:t>
            </a:r>
            <a:r>
              <a:rPr lang="en-IN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="#contact" class="</a:t>
            </a:r>
            <a:r>
              <a:rPr lang="en-IN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nav__link</a:t>
            </a: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active-link"&gt;CONTACT&lt;/a&gt;&lt;/li&gt;</a:t>
            </a:r>
          </a:p>
          <a:p>
            <a:pPr algn="just"/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IN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ul</a:t>
            </a: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pPr algn="just"/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&lt;/nav&gt;</a:t>
            </a:r>
          </a:p>
          <a:p>
            <a:pPr algn="just"/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&lt;/header&gt;</a:t>
            </a:r>
          </a:p>
          <a:p>
            <a:pPr algn="just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7CCD01-7C02-CDBC-7B1C-47C2F5DE9786}"/>
              </a:ext>
            </a:extLst>
          </p:cNvPr>
          <p:cNvSpPr txBox="1"/>
          <p:nvPr/>
        </p:nvSpPr>
        <p:spPr>
          <a:xfrm>
            <a:off x="7123056" y="1428452"/>
            <a:ext cx="4255918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FF00"/>
                </a:solidFill>
              </a:rPr>
              <a:t>EXPLANATION</a:t>
            </a:r>
          </a:p>
          <a:p>
            <a:pPr algn="ctr"/>
            <a:endParaRPr lang="en-US" sz="2000" b="1" dirty="0">
              <a:solidFill>
                <a:srgbClr val="FFFF00"/>
              </a:solidFill>
            </a:endParaRPr>
          </a:p>
          <a:p>
            <a:endParaRPr lang="en-US" sz="2000" b="1" dirty="0">
              <a:solidFill>
                <a:srgbClr val="FFFF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is the navigation bar that allows users to scroll through different sections.</a:t>
            </a:r>
          </a:p>
          <a:p>
            <a:endParaRPr lang="en-US" sz="2800" dirty="0">
              <a:solidFill>
                <a:schemeClr val="accent4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Uses CSS for styling and anchors for smooth scrolling</a:t>
            </a: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BBD3B8-F1F7-6F65-10E0-F9F6072EE987}"/>
              </a:ext>
            </a:extLst>
          </p:cNvPr>
          <p:cNvSpPr txBox="1"/>
          <p:nvPr/>
        </p:nvSpPr>
        <p:spPr>
          <a:xfrm>
            <a:off x="3104849" y="216970"/>
            <a:ext cx="74951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IN" sz="3600" u="sng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NAVIGATION BAR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0E9759-F0AA-565C-633F-88E83D16BE11}"/>
              </a:ext>
            </a:extLst>
          </p:cNvPr>
          <p:cNvSpPr txBox="1"/>
          <p:nvPr/>
        </p:nvSpPr>
        <p:spPr>
          <a:xfrm>
            <a:off x="3476163" y="493969"/>
            <a:ext cx="8281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987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F9144F-E9C9-0301-F792-E2F5571484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7328D5-DDC2-A5E7-5011-93BD83DD2A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BCBA972-6B91-C682-B85C-0156C7065F57}"/>
              </a:ext>
            </a:extLst>
          </p:cNvPr>
          <p:cNvSpPr txBox="1"/>
          <p:nvPr/>
        </p:nvSpPr>
        <p:spPr>
          <a:xfrm>
            <a:off x="483991" y="2058651"/>
            <a:ext cx="622433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</a:p>
          <a:p>
            <a:pPr algn="just"/>
            <a:endParaRPr lang="en-IN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&lt;section class="hero" id="home"&gt;</a:t>
            </a:r>
          </a:p>
          <a:p>
            <a:pPr algn="just"/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&lt;div class="content"&gt;</a:t>
            </a:r>
          </a:p>
          <a:p>
            <a:pPr algn="just"/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&lt;h3&gt;Hello everyone&lt;/h3&gt;</a:t>
            </a:r>
          </a:p>
          <a:p>
            <a:pPr algn="just"/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&lt;h1&gt;I'm VARSHA S&lt;/h1&gt;</a:t>
            </a:r>
          </a:p>
          <a:p>
            <a:pPr algn="just"/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&lt;h3&gt;&lt;span class="typing"&gt;&lt;/span&gt;&lt;/h3&gt;</a:t>
            </a:r>
          </a:p>
          <a:p>
            <a:pPr algn="just"/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&lt;a </a:t>
            </a:r>
            <a:r>
              <a:rPr lang="en-IN" sz="1800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="VarshaS_Resume.pdf" class="</a:t>
            </a:r>
            <a:r>
              <a:rPr lang="en-IN" sz="1800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btn</a:t>
            </a:r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"&gt;Download CV&lt;/a&gt;</a:t>
            </a:r>
          </a:p>
          <a:p>
            <a:pPr algn="just"/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&lt;a </a:t>
            </a:r>
            <a:r>
              <a:rPr lang="en-IN" sz="1800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="file:///C:/Users/Varsha%20S/OneDrive/Desktop/Inter%20project/form.html" class="</a:t>
            </a:r>
            <a:r>
              <a:rPr lang="en-IN" sz="1800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btn</a:t>
            </a:r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"&gt;Hire Me&lt;/a&gt;</a:t>
            </a:r>
          </a:p>
          <a:p>
            <a:pPr algn="just"/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&lt;/div&gt;</a:t>
            </a:r>
          </a:p>
          <a:p>
            <a:pPr algn="just"/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&lt;/section&gt;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91C14A-0524-6D60-2957-80A2DF3C1D7C}"/>
              </a:ext>
            </a:extLst>
          </p:cNvPr>
          <p:cNvSpPr txBox="1"/>
          <p:nvPr/>
        </p:nvSpPr>
        <p:spPr>
          <a:xfrm>
            <a:off x="7050505" y="3074314"/>
            <a:ext cx="497305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Displays name and a dynamic typing effect using the </a:t>
            </a:r>
            <a:r>
              <a:rPr lang="en-US" altLang="en-US" sz="24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script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.js library.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accent4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Includes buttons to download the resume and navigate to a contact f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orm</a:t>
            </a:r>
            <a:endParaRPr lang="en-IN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C15759-D25E-E373-6D93-8CB605DB1D6A}"/>
              </a:ext>
            </a:extLst>
          </p:cNvPr>
          <p:cNvSpPr txBox="1"/>
          <p:nvPr/>
        </p:nvSpPr>
        <p:spPr>
          <a:xfrm>
            <a:off x="3282435" y="306291"/>
            <a:ext cx="8610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IN" sz="5400" u="sng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600" u="sng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HEROIC SECTION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D215B7-032F-B1DA-4068-2D15993345BD}"/>
              </a:ext>
            </a:extLst>
          </p:cNvPr>
          <p:cNvSpPr txBox="1"/>
          <p:nvPr/>
        </p:nvSpPr>
        <p:spPr>
          <a:xfrm>
            <a:off x="3441031" y="533672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A493A0-86EF-21F7-79D5-B373FDEFBFBA}"/>
              </a:ext>
            </a:extLst>
          </p:cNvPr>
          <p:cNvSpPr txBox="1"/>
          <p:nvPr/>
        </p:nvSpPr>
        <p:spPr>
          <a:xfrm>
            <a:off x="8065008" y="2058651"/>
            <a:ext cx="2231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EXPLANATION</a:t>
            </a:r>
          </a:p>
        </p:txBody>
      </p:sp>
    </p:spTree>
    <p:extLst>
      <p:ext uri="{BB962C8B-B14F-4D97-AF65-F5344CB8AC3E}">
        <p14:creationId xmlns:p14="http://schemas.microsoft.com/office/powerpoint/2010/main" val="3586337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CA491A-2EBF-CF74-FCF3-7A2F92F113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D0DD1E-0ADB-7B55-FCD7-7426F43367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6042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9FBC09-018A-55F9-199F-1063B68D8BB7}"/>
              </a:ext>
            </a:extLst>
          </p:cNvPr>
          <p:cNvSpPr txBox="1"/>
          <p:nvPr/>
        </p:nvSpPr>
        <p:spPr>
          <a:xfrm>
            <a:off x="3048000" y="80021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9E383A-28DC-8184-F0A8-1F432EA22550}"/>
              </a:ext>
            </a:extLst>
          </p:cNvPr>
          <p:cNvSpPr txBox="1"/>
          <p:nvPr/>
        </p:nvSpPr>
        <p:spPr>
          <a:xfrm>
            <a:off x="3272269" y="77134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600" u="sng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 FORM</a:t>
            </a:r>
            <a:endParaRPr lang="en-IN" sz="3600" dirty="0">
              <a:solidFill>
                <a:schemeClr val="accent4"/>
              </a:solidFill>
              <a:latin typeface="Algerian" panose="04020705040A02060702" pitchFamily="8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30D909-F909-4CE6-168E-E96F586AD197}"/>
              </a:ext>
            </a:extLst>
          </p:cNvPr>
          <p:cNvSpPr txBox="1"/>
          <p:nvPr/>
        </p:nvSpPr>
        <p:spPr>
          <a:xfrm>
            <a:off x="255552" y="2204063"/>
            <a:ext cx="622433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</a:p>
          <a:p>
            <a:pPr algn="just"/>
            <a:endParaRPr lang="en-IN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&lt;form action="https://api.web3forms.com/submit" method="POST"&gt;</a:t>
            </a:r>
          </a:p>
          <a:p>
            <a:pPr algn="just"/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&lt;input type="hidden" name="</a:t>
            </a:r>
            <a:r>
              <a:rPr lang="en-IN" sz="1800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access_key</a:t>
            </a:r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 value="YOUR_ACCESS_KEY"&gt;</a:t>
            </a:r>
          </a:p>
          <a:p>
            <a:pPr algn="just"/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&lt;input type="text" name="name" placeholder="Your Name"&gt;</a:t>
            </a:r>
          </a:p>
          <a:p>
            <a:pPr algn="just"/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&lt;input type="email" name="email" placeholder="Your Email"&gt;</a:t>
            </a:r>
          </a:p>
          <a:p>
            <a:pPr algn="just"/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&lt;</a:t>
            </a:r>
            <a:r>
              <a:rPr lang="en-IN" sz="1800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textarea</a:t>
            </a:r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name="message" placeholder="Your Message"&gt;&lt;/</a:t>
            </a:r>
            <a:r>
              <a:rPr lang="en-IN" sz="1800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textarea</a:t>
            </a:r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pPr algn="just"/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&lt;button type="submit"&gt;Submit&lt;/button&gt;</a:t>
            </a:r>
          </a:p>
          <a:p>
            <a:pPr algn="just"/>
            <a:r>
              <a:rPr lang="en-IN" sz="1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&lt;/form&gt;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66F638-7650-10D8-7DA2-3E9EA50F476D}"/>
              </a:ext>
            </a:extLst>
          </p:cNvPr>
          <p:cNvSpPr txBox="1"/>
          <p:nvPr/>
        </p:nvSpPr>
        <p:spPr>
          <a:xfrm>
            <a:off x="7333488" y="2990088"/>
            <a:ext cx="427939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Uses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Web3Forms API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submit contact form data without a backend.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accent4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Includes fields for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name, email, and message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B50C8C-8C82-69D0-BB58-F28717B03C75}"/>
              </a:ext>
            </a:extLst>
          </p:cNvPr>
          <p:cNvSpPr txBox="1"/>
          <p:nvPr/>
        </p:nvSpPr>
        <p:spPr>
          <a:xfrm>
            <a:off x="8193024" y="2233927"/>
            <a:ext cx="1901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EXPLANATION</a:t>
            </a:r>
          </a:p>
        </p:txBody>
      </p:sp>
    </p:spTree>
    <p:extLst>
      <p:ext uri="{BB962C8B-B14F-4D97-AF65-F5344CB8AC3E}">
        <p14:creationId xmlns:p14="http://schemas.microsoft.com/office/powerpoint/2010/main" val="1764727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378CB4-00B2-7E46-E538-87C300F57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DA8FD8A-F112-0911-CFDB-27A8806863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hought Bubble: Cloud 3">
            <a:extLst>
              <a:ext uri="{FF2B5EF4-FFF2-40B4-BE49-F238E27FC236}">
                <a16:creationId xmlns:a16="http://schemas.microsoft.com/office/drawing/2014/main" id="{5A9797AE-C094-CC3E-E514-ED72E3104891}"/>
              </a:ext>
            </a:extLst>
          </p:cNvPr>
          <p:cNvSpPr/>
          <p:nvPr/>
        </p:nvSpPr>
        <p:spPr>
          <a:xfrm>
            <a:off x="3531108" y="1349442"/>
            <a:ext cx="5129784" cy="3488056"/>
          </a:xfrm>
          <a:prstGeom prst="cloudCallout">
            <a:avLst/>
          </a:prstGeom>
          <a:solidFill>
            <a:schemeClr val="accent5">
              <a:lumMod val="60000"/>
              <a:lumOff val="40000"/>
            </a:schemeClr>
          </a:solidFill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3600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the Project Works</a:t>
            </a:r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68005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EAC82A-ECBA-534B-09FA-058C355DA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CB62F7A-2510-DDE6-228C-1E0F6A6CC8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1C64849-A62C-46F6-F4A0-C2844E509812}"/>
              </a:ext>
            </a:extLst>
          </p:cNvPr>
          <p:cNvSpPr txBox="1"/>
          <p:nvPr/>
        </p:nvSpPr>
        <p:spPr>
          <a:xfrm>
            <a:off x="850232" y="197346"/>
            <a:ext cx="10491536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Navigation: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accent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Users can easily navigate between sections using the navigation menu.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Smooth scrolling effect for better user experience.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dirty="0">
              <a:solidFill>
                <a:schemeClr val="accent4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Home Page: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accent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Displays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name, introduction, and typing animation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“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Download CV” button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allows users to get a PDF resume.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accent4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About Section: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accent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Describes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skills, experience, and background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accent4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Skills Section:</a:t>
            </a:r>
            <a:endParaRPr lang="en-US" altLang="en-US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Displays technical skills in an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interactive card format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(HTML, CSS, JAVA, C,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Mysql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4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accent4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Projects Section: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accent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Lists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three major projects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AI-Driven Visual Storytelling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Dynamic Form Builder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Face Recognition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accent4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Contact Section: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accent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Users can fill out a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contact form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powered by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Web3Forms API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Displays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email, phone number, LinkedIn, GitHub, and location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2856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054BB0-09E3-9B60-1082-6625AA180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13627CF-A944-8178-0AE3-609AFADCAA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Arrow: Curved Right 6">
            <a:extLst>
              <a:ext uri="{FF2B5EF4-FFF2-40B4-BE49-F238E27FC236}">
                <a16:creationId xmlns:a16="http://schemas.microsoft.com/office/drawing/2014/main" id="{2E4C9337-297A-F6EB-F93A-636B4A5FE615}"/>
              </a:ext>
            </a:extLst>
          </p:cNvPr>
          <p:cNvSpPr/>
          <p:nvPr/>
        </p:nvSpPr>
        <p:spPr>
          <a:xfrm>
            <a:off x="2842591" y="2005218"/>
            <a:ext cx="1643269" cy="2847561"/>
          </a:xfrm>
          <a:prstGeom prst="curved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8" name="Arrow: Curved Left 7">
            <a:extLst>
              <a:ext uri="{FF2B5EF4-FFF2-40B4-BE49-F238E27FC236}">
                <a16:creationId xmlns:a16="http://schemas.microsoft.com/office/drawing/2014/main" id="{C450D456-7485-B831-4A69-2B2297929189}"/>
              </a:ext>
            </a:extLst>
          </p:cNvPr>
          <p:cNvSpPr/>
          <p:nvPr/>
        </p:nvSpPr>
        <p:spPr>
          <a:xfrm>
            <a:off x="7732644" y="2174182"/>
            <a:ext cx="1818862" cy="2509631"/>
          </a:xfrm>
          <a:prstGeom prst="curvedLef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9" name="Arrow: Curved Up 8">
            <a:extLst>
              <a:ext uri="{FF2B5EF4-FFF2-40B4-BE49-F238E27FC236}">
                <a16:creationId xmlns:a16="http://schemas.microsoft.com/office/drawing/2014/main" id="{F7F0760F-2314-6515-F59F-6226D77DE013}"/>
              </a:ext>
            </a:extLst>
          </p:cNvPr>
          <p:cNvSpPr/>
          <p:nvPr/>
        </p:nvSpPr>
        <p:spPr>
          <a:xfrm>
            <a:off x="4800600" y="4358308"/>
            <a:ext cx="2932044" cy="1466022"/>
          </a:xfrm>
          <a:prstGeom prst="curvedUp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0" name="Arrow: Curved Down 9">
            <a:extLst>
              <a:ext uri="{FF2B5EF4-FFF2-40B4-BE49-F238E27FC236}">
                <a16:creationId xmlns:a16="http://schemas.microsoft.com/office/drawing/2014/main" id="{F9AE79D6-1CC8-020B-538C-432DD084F535}"/>
              </a:ext>
            </a:extLst>
          </p:cNvPr>
          <p:cNvSpPr/>
          <p:nvPr/>
        </p:nvSpPr>
        <p:spPr>
          <a:xfrm>
            <a:off x="4721087" y="859735"/>
            <a:ext cx="2932044" cy="1436204"/>
          </a:xfrm>
          <a:prstGeom prst="curved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B0DC72-FCFA-6DC2-3437-9A88B30FDE5E}"/>
              </a:ext>
            </a:extLst>
          </p:cNvPr>
          <p:cNvSpPr txBox="1"/>
          <p:nvPr/>
        </p:nvSpPr>
        <p:spPr>
          <a:xfrm>
            <a:off x="4565372" y="2634626"/>
            <a:ext cx="324678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TOOLS &amp; 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4096006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930</Words>
  <Application>Microsoft Office PowerPoint</Application>
  <PresentationFormat>Widescreen</PresentationFormat>
  <Paragraphs>123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Algerian</vt:lpstr>
      <vt:lpstr>Arial</vt:lpstr>
      <vt:lpstr>Calibri</vt:lpstr>
      <vt:lpstr>Calibri Light</vt:lpstr>
      <vt:lpstr>Courier New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Varsha S</dc:creator>
  <cp:lastModifiedBy>Varsha S</cp:lastModifiedBy>
  <cp:revision>1</cp:revision>
  <dcterms:created xsi:type="dcterms:W3CDTF">2025-02-01T05:16:09Z</dcterms:created>
  <dcterms:modified xsi:type="dcterms:W3CDTF">2025-02-03T07:43:49Z</dcterms:modified>
</cp:coreProperties>
</file>

<file path=docProps/thumbnail.jpeg>
</file>